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0413" cy="6859588"/>
  <p:notesSz cx="6858000" cy="914400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1098" y="-3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 descr="logo-nczd"/>
          <p:cNvPicPr>
            <a:picLocks noGrp="1"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68" y="33359"/>
            <a:ext cx="749754" cy="749754"/>
          </a:xfrm>
          <a:prstGeom prst="rect">
            <a:avLst/>
          </a:prstGeom>
          <a:solidFill>
            <a:schemeClr val="bg1">
              <a:lumMod val="65000"/>
              <a:alpha val="3000"/>
            </a:schemeClr>
          </a:solidFill>
        </p:spPr>
      </p:pic>
      <p:sp>
        <p:nvSpPr>
          <p:cNvPr id="5" name="Заголовок 1"/>
          <p:cNvSpPr txBox="1">
            <a:spLocks noGrp="1"/>
          </p:cNvSpPr>
          <p:nvPr>
            <p:ph type="ctrTitle"/>
          </p:nvPr>
        </p:nvSpPr>
        <p:spPr>
          <a:xfrm>
            <a:off x="5968652" y="1"/>
            <a:ext cx="6221761" cy="693489"/>
          </a:xfrm>
          <a:prstGeom prst="rect">
            <a:avLst/>
          </a:prstGeom>
        </p:spPr>
        <p:txBody>
          <a:bodyPr vert="horz" lIns="91426" tIns="45712" rIns="91426" bIns="4571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drsimonov@vk.com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Опыт применения таргетной терапии у пациентов </a:t>
            </a:r>
            <a:r>
              <a:rPr lang="ru-RU" sz="1600" b="1" u="sng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         с </a:t>
            </a:r>
            <a:r>
              <a:rPr lang="ru-RU" sz="1600" b="1" u="sn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муковисцидозом</a:t>
            </a:r>
            <a:r>
              <a:rPr lang="en-US" sz="1600" b="1" u="sn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из чеченского </a:t>
            </a:r>
            <a:r>
              <a:rPr lang="ru-RU" sz="1600" b="1" u="sng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этноса</a:t>
            </a:r>
            <a:r>
              <a:rPr lang="ru-RU" sz="1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0825" y="624437"/>
            <a:ext cx="6221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Цель исследования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таргетной терапии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муковисцидозом из чеченского этноса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57" y="39306"/>
            <a:ext cx="60124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ФГАУ «НМИЦ здоровья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детей» Минздрава России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Пульмонологическое отделение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Симонов М.В., Горинова Ю.В.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выполнена в рамках государственного задания «Изучение этиологических особенностей редких болезней, имеющих патогенетическую терапию»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1220032300501-0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7" y="1378522"/>
            <a:ext cx="59664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проводилась оценка эффективности таргетной терапии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Elx+Tez+Iv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пациентов с муковисцидозом из чеченского этноса (возраст 6-13 лет).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Чеченской Республике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5 – взрослых. 72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наблюдаются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НМИЦ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Пациенты с вариантом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p.Y515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гомозиготном состоянии составляют 56,9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%, им не подходит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терапия. 22(30,5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принимать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Elx+Tez+Iv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 патогенным вариантом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p.E92K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p.D110H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хотя бы на одном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аллеле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Elx+Tez+Iv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пациентов: 8 (6-13 лет) с генотипом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p.Y515*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p.E92K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(7-10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лет) с генотипом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p.E92K/p.E92K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Контроль: до начала терапии и через 6 месяцев на фоне терапии, с помощью потового теста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(Нанодакт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спирометрии (ОФВ1), КТ ОГК и ППН, индекса массы тела (ИМТ), офтальмологического исследования.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"/>
          <a:stretch/>
        </p:blipFill>
        <p:spPr>
          <a:xfrm>
            <a:off x="6239222" y="1114622"/>
            <a:ext cx="5946292" cy="16607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923557" y="933088"/>
            <a:ext cx="1235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Потовый тест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22" y="2840232"/>
            <a:ext cx="5946292" cy="18490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541547" y="2686343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ФВД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1"/>
          <a:stretch/>
        </p:blipFill>
        <p:spPr>
          <a:xfrm>
            <a:off x="6264134" y="4585517"/>
            <a:ext cx="5926279" cy="16001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12455" y="5454645"/>
            <a:ext cx="6014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 1.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прием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30,5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пациентов из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этноса с патогенным вариантом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p.E92K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p.D110H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хотя бы на одном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аллеле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Elx+Tez+Iv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пациентов с муковисцидозом из чеченского этноса показал свою высокую эффективность;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пациента (№5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зафиксирована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нежелательная реакция в виде помутнения хрусталика левого глаза (начало катаракты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288306" y="1835531"/>
            <a:ext cx="1714364" cy="3077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26" tIns="45712" rIns="91426" bIns="45712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ммоль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515040" y="3842873"/>
            <a:ext cx="1214985" cy="3077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26" tIns="45712" rIns="91426" bIns="45712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ОФВ1,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5520372" y="5879784"/>
            <a:ext cx="1296146" cy="3077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26" tIns="45712" rIns="91426" bIns="45712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ИМТ, кг/м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30101" y="6120924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028162" y="6120924"/>
            <a:ext cx="24696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indent="-285743" algn="ctr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</a:t>
            </a:r>
          </a:p>
          <a:p>
            <a:pPr marL="285743" indent="-285743" algn="ctr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на фоне приема </a:t>
            </a:r>
          </a:p>
          <a:p>
            <a:pPr algn="ctr">
              <a:buClr>
                <a:srgbClr val="92D050"/>
              </a:buClr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p&lt;0.01)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1" t="20731" r="4442" b="28418"/>
          <a:stretch/>
        </p:blipFill>
        <p:spPr>
          <a:xfrm>
            <a:off x="81688" y="3833407"/>
            <a:ext cx="1625723" cy="110855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6" b="20201"/>
          <a:stretch/>
        </p:blipFill>
        <p:spPr>
          <a:xfrm>
            <a:off x="1761953" y="3833406"/>
            <a:ext cx="1531209" cy="11085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31" y="3840735"/>
            <a:ext cx="1146980" cy="11012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3267" y="3843906"/>
            <a:ext cx="1294786" cy="10980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2455" y="4986816"/>
            <a:ext cx="602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 КТ-картина ОГК и ППН с положительной динамикой ДО и на фоне терапии у пациента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460948" y="3956553"/>
            <a:ext cx="432048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4329821" y="3956553"/>
            <a:ext cx="432048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 flipV="1">
            <a:off x="5137818" y="-3170"/>
            <a:ext cx="1134707" cy="770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/>
          <p:cNvSpPr txBox="1"/>
          <p:nvPr/>
        </p:nvSpPr>
        <p:spPr>
          <a:xfrm>
            <a:off x="6299368" y="6289664"/>
            <a:ext cx="273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Рис.2 Положительная динамика показателей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321</Words>
  <Application>Microsoft Office PowerPoint</Application>
  <PresentationFormat>Произвольный</PresentationFormat>
  <Paragraphs>22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drsimonov@vk.com Опыт применения таргетной терапии у пациентов                                        с муковисцидозом из чеченского этноса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drsimonov@vk.com Опыт применения таргетной терапии у пациентов с муковисцидозом из чеченского этносf</dc:title>
  <dc:creator>Симонов Максим Викторович</dc:creator>
  <cp:lastModifiedBy>Симонов Максим Викторович</cp:lastModifiedBy>
  <cp:revision>39</cp:revision>
  <dcterms:created xsi:type="dcterms:W3CDTF">2024-03-26T09:57:18Z</dcterms:created>
  <dcterms:modified xsi:type="dcterms:W3CDTF">2024-03-26T13:59:16Z</dcterms:modified>
</cp:coreProperties>
</file>